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sldIdLst>
    <p:sldId id="256" r:id="rId5"/>
    <p:sldId id="258" r:id="rId6"/>
    <p:sldId id="265" r:id="rId7"/>
  </p:sldIdLst>
  <p:sldSz cx="9906000" cy="6858000" type="A4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218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L Beal" userId="5a96ef45-8b69-48a1-bc92-2d6c73bca47f" providerId="ADAL" clId="{D448CC3B-4DBF-4815-9E43-6BB56B188760}"/>
    <pc:docChg chg="delSld">
      <pc:chgData name="Miss L Beal" userId="5a96ef45-8b69-48a1-bc92-2d6c73bca47f" providerId="ADAL" clId="{D448CC3B-4DBF-4815-9E43-6BB56B188760}" dt="2023-06-12T15:05:53.248" v="5" actId="47"/>
      <pc:docMkLst>
        <pc:docMk/>
      </pc:docMkLst>
      <pc:sldChg chg="del">
        <pc:chgData name="Miss L Beal" userId="5a96ef45-8b69-48a1-bc92-2d6c73bca47f" providerId="ADAL" clId="{D448CC3B-4DBF-4815-9E43-6BB56B188760}" dt="2023-06-12T15:05:50.814" v="3" actId="47"/>
        <pc:sldMkLst>
          <pc:docMk/>
          <pc:sldMk cId="1105320557" sldId="259"/>
        </pc:sldMkLst>
      </pc:sldChg>
      <pc:sldChg chg="del">
        <pc:chgData name="Miss L Beal" userId="5a96ef45-8b69-48a1-bc92-2d6c73bca47f" providerId="ADAL" clId="{D448CC3B-4DBF-4815-9E43-6BB56B188760}" dt="2023-06-12T15:05:49.739" v="1" actId="47"/>
        <pc:sldMkLst>
          <pc:docMk/>
          <pc:sldMk cId="2663062935" sldId="261"/>
        </pc:sldMkLst>
      </pc:sldChg>
      <pc:sldChg chg="del">
        <pc:chgData name="Miss L Beal" userId="5a96ef45-8b69-48a1-bc92-2d6c73bca47f" providerId="ADAL" clId="{D448CC3B-4DBF-4815-9E43-6BB56B188760}" dt="2023-06-12T15:05:49.433" v="0" actId="47"/>
        <pc:sldMkLst>
          <pc:docMk/>
          <pc:sldMk cId="2230490799" sldId="262"/>
        </pc:sldMkLst>
      </pc:sldChg>
      <pc:sldChg chg="del">
        <pc:chgData name="Miss L Beal" userId="5a96ef45-8b69-48a1-bc92-2d6c73bca47f" providerId="ADAL" clId="{D448CC3B-4DBF-4815-9E43-6BB56B188760}" dt="2023-06-12T15:05:50.188" v="2" actId="47"/>
        <pc:sldMkLst>
          <pc:docMk/>
          <pc:sldMk cId="342318475" sldId="263"/>
        </pc:sldMkLst>
      </pc:sldChg>
      <pc:sldChg chg="del">
        <pc:chgData name="Miss L Beal" userId="5a96ef45-8b69-48a1-bc92-2d6c73bca47f" providerId="ADAL" clId="{D448CC3B-4DBF-4815-9E43-6BB56B188760}" dt="2023-06-12T15:05:51.784" v="4" actId="47"/>
        <pc:sldMkLst>
          <pc:docMk/>
          <pc:sldMk cId="319455330" sldId="264"/>
        </pc:sldMkLst>
      </pc:sldChg>
      <pc:sldChg chg="del">
        <pc:chgData name="Miss L Beal" userId="5a96ef45-8b69-48a1-bc92-2d6c73bca47f" providerId="ADAL" clId="{D448CC3B-4DBF-4815-9E43-6BB56B188760}" dt="2023-06-12T15:05:53.248" v="5" actId="47"/>
        <pc:sldMkLst>
          <pc:docMk/>
          <pc:sldMk cId="2646507119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0969F-FF43-433B-BEEE-B534FFBE38B6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1247775"/>
            <a:ext cx="4867275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775"/>
            <a:ext cx="5438775" cy="3930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138"/>
            <a:ext cx="29464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138"/>
            <a:ext cx="29464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B7DE9-5BED-45C2-BC49-3FECC6745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EB7DE9-5BED-45C2-BC49-3FECC6745A8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204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EB7DE9-5BED-45C2-BC49-3FECC6745A8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589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9E91-4F25-4053-B4A5-D50750A94EB7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B1AA-4346-420A-9795-E4832318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54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9E91-4F25-4053-B4A5-D50750A94EB7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B1AA-4346-420A-9795-E4832318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74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9E91-4F25-4053-B4A5-D50750A94EB7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B1AA-4346-420A-9795-E4832318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35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9E91-4F25-4053-B4A5-D50750A94EB7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B1AA-4346-420A-9795-E4832318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25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9E91-4F25-4053-B4A5-D50750A94EB7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B1AA-4346-420A-9795-E4832318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05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9E91-4F25-4053-B4A5-D50750A94EB7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B1AA-4346-420A-9795-E4832318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87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9E91-4F25-4053-B4A5-D50750A94EB7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B1AA-4346-420A-9795-E4832318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09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9E91-4F25-4053-B4A5-D50750A94EB7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B1AA-4346-420A-9795-E4832318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33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9E91-4F25-4053-B4A5-D50750A94EB7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B1AA-4346-420A-9795-E4832318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16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9E91-4F25-4053-B4A5-D50750A94EB7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B1AA-4346-420A-9795-E4832318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71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9E91-4F25-4053-B4A5-D50750A94EB7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B1AA-4346-420A-9795-E4832318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56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89E91-4F25-4053-B4A5-D50750A94EB7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EB1AA-4346-420A-9795-E4832318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31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2628608-A908-3234-572D-A4F70393B981}"/>
              </a:ext>
            </a:extLst>
          </p:cNvPr>
          <p:cNvSpPr/>
          <p:nvPr/>
        </p:nvSpPr>
        <p:spPr>
          <a:xfrm>
            <a:off x="3774260" y="4378560"/>
            <a:ext cx="5996866" cy="240169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981FD65-784A-FDEB-BF8F-49E177EC8AF7}"/>
              </a:ext>
            </a:extLst>
          </p:cNvPr>
          <p:cNvSpPr/>
          <p:nvPr/>
        </p:nvSpPr>
        <p:spPr>
          <a:xfrm>
            <a:off x="3491307" y="512609"/>
            <a:ext cx="3412385" cy="346957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3CCAF92-A277-03D9-480E-0704B0351B9C}"/>
              </a:ext>
            </a:extLst>
          </p:cNvPr>
          <p:cNvSpPr/>
          <p:nvPr/>
        </p:nvSpPr>
        <p:spPr>
          <a:xfrm>
            <a:off x="134874" y="1105331"/>
            <a:ext cx="3195189" cy="251316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4D798BA-82F8-62B9-23E9-F45EEB3AEDEF}"/>
              </a:ext>
            </a:extLst>
          </p:cNvPr>
          <p:cNvSpPr txBox="1"/>
          <p:nvPr/>
        </p:nvSpPr>
        <p:spPr>
          <a:xfrm>
            <a:off x="504346" y="656353"/>
            <a:ext cx="2825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Brush Script Std" panose="03060802040607070404" pitchFamily="66" charset="0"/>
              </a:rPr>
              <a:t>Expand Triple Brackets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1AFA2C2-CA5A-139F-12C0-B6ABE978BF19}"/>
              </a:ext>
            </a:extLst>
          </p:cNvPr>
          <p:cNvSpPr txBox="1"/>
          <p:nvPr/>
        </p:nvSpPr>
        <p:spPr>
          <a:xfrm>
            <a:off x="5213118" y="3982181"/>
            <a:ext cx="3823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Brush Script Std" panose="03060802040607070404" pitchFamily="66" charset="0"/>
              </a:rPr>
              <a:t>Sine and Cosine Rule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2305AAE-297D-2DB3-6487-CD3351629236}"/>
              </a:ext>
            </a:extLst>
          </p:cNvPr>
          <p:cNvSpPr txBox="1"/>
          <p:nvPr/>
        </p:nvSpPr>
        <p:spPr>
          <a:xfrm>
            <a:off x="3523502" y="99369"/>
            <a:ext cx="5257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Brush Script Std" panose="03060802040607070404" pitchFamily="66" charset="0"/>
              </a:rPr>
              <a:t>Equations with Algebraic Fraction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DE7EAA2-3635-44AD-B0D7-3202D2F501CC}"/>
              </a:ext>
            </a:extLst>
          </p:cNvPr>
          <p:cNvSpPr txBox="1"/>
          <p:nvPr/>
        </p:nvSpPr>
        <p:spPr>
          <a:xfrm>
            <a:off x="299534" y="1118018"/>
            <a:ext cx="354585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Expand the following:</a:t>
            </a:r>
          </a:p>
          <a:p>
            <a:endParaRPr lang="en-GB" sz="400" dirty="0"/>
          </a:p>
          <a:p>
            <a:pPr algn="ctr"/>
            <a:r>
              <a:rPr lang="en-GB" sz="1400" dirty="0"/>
              <a:t>(2x + 3) (x – 2) (x + 1</a:t>
            </a:r>
            <a:r>
              <a:rPr lang="en-GB" sz="1600" dirty="0"/>
              <a:t>)</a:t>
            </a:r>
            <a:endParaRPr lang="en-GB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3A49BC-BC46-4965-83FA-45A42BBCDFEE}"/>
              </a:ext>
            </a:extLst>
          </p:cNvPr>
          <p:cNvSpPr txBox="1"/>
          <p:nvPr/>
        </p:nvSpPr>
        <p:spPr>
          <a:xfrm>
            <a:off x="-3755" y="-47802"/>
            <a:ext cx="3466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u="sng" dirty="0">
                <a:latin typeface="Brush Script Std" panose="03060802040607070404" pitchFamily="66" charset="0"/>
              </a:rPr>
              <a:t>Paper 3 Revision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E8C3B73-BFA5-43F5-A8D9-DF25B562BF5E}"/>
              </a:ext>
            </a:extLst>
          </p:cNvPr>
          <p:cNvSpPr/>
          <p:nvPr/>
        </p:nvSpPr>
        <p:spPr>
          <a:xfrm>
            <a:off x="7064937" y="512610"/>
            <a:ext cx="2706190" cy="346957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DD2319C-F1F2-433C-B2A6-ECCF1D72A3F0}"/>
              </a:ext>
            </a:extLst>
          </p:cNvPr>
          <p:cNvSpPr txBox="1"/>
          <p:nvPr/>
        </p:nvSpPr>
        <p:spPr>
          <a:xfrm>
            <a:off x="8127746" y="50944"/>
            <a:ext cx="1307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Brush Script Std" panose="03060802040607070404" pitchFamily="66" charset="0"/>
              </a:rPr>
              <a:t>Sectors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082F96-1373-D675-12ED-2C3F742AD0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2127" y="603760"/>
            <a:ext cx="2981333" cy="641914"/>
          </a:xfrm>
          <a:prstGeom prst="roundRect">
            <a:avLst>
              <a:gd name="adj" fmla="val 36391"/>
            </a:avLst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DA72EA-739E-B8FF-23B7-F2CCB2B0B7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0189" y="4653025"/>
            <a:ext cx="3015629" cy="1822108"/>
          </a:xfrm>
          <a:prstGeom prst="round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0F012C0-7D03-C62F-1CCA-334D36EB70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9141" y="4423709"/>
            <a:ext cx="3017209" cy="792228"/>
          </a:xfrm>
          <a:prstGeom prst="snipRound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60C53E3-4796-338F-FDD5-A12813AA8C2A}"/>
              </a:ext>
            </a:extLst>
          </p:cNvPr>
          <p:cNvSpPr/>
          <p:nvPr/>
        </p:nvSpPr>
        <p:spPr>
          <a:xfrm>
            <a:off x="134875" y="3982181"/>
            <a:ext cx="3558764" cy="279807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028128-9844-D3A9-89B3-C35C57E77132}"/>
              </a:ext>
            </a:extLst>
          </p:cNvPr>
          <p:cNvSpPr txBox="1"/>
          <p:nvPr/>
        </p:nvSpPr>
        <p:spPr>
          <a:xfrm>
            <a:off x="841605" y="3589301"/>
            <a:ext cx="2115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Brush Script Std" panose="03060802040607070404" pitchFamily="66" charset="0"/>
              </a:rPr>
              <a:t>Combined Mean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6CD832B-B9CA-95D3-D410-E58A9B38B1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534" y="4050966"/>
            <a:ext cx="3276600" cy="1095375"/>
          </a:xfrm>
          <a:prstGeom prst="round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C5A2CC8-7767-6320-0F72-776B4445E5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64936" y="557758"/>
            <a:ext cx="2649802" cy="1883146"/>
          </a:xfrm>
          <a:prstGeom prst="snipRoundRect">
            <a:avLst>
              <a:gd name="adj1" fmla="val 23147"/>
              <a:gd name="adj2" fmla="val 45825"/>
            </a:avLst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DA35A0D-0480-1C04-19DB-A971B912BFAC}"/>
              </a:ext>
            </a:extLst>
          </p:cNvPr>
          <p:cNvSpPr txBox="1"/>
          <p:nvPr/>
        </p:nvSpPr>
        <p:spPr>
          <a:xfrm>
            <a:off x="7064937" y="2409803"/>
            <a:ext cx="2649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The area of the sector is 40 cm</a:t>
            </a:r>
            <a:r>
              <a:rPr lang="en-GB" sz="1200" baseline="30000" dirty="0"/>
              <a:t>2</a:t>
            </a:r>
            <a:r>
              <a:rPr lang="en-GB" sz="1200" dirty="0"/>
              <a:t>. </a:t>
            </a:r>
          </a:p>
          <a:p>
            <a:r>
              <a:rPr lang="en-GB" sz="1200" dirty="0"/>
              <a:t>Calculate the length of the arc.</a:t>
            </a:r>
          </a:p>
        </p:txBody>
      </p:sp>
    </p:spTree>
    <p:extLst>
      <p:ext uri="{BB962C8B-B14F-4D97-AF65-F5344CB8AC3E}">
        <p14:creationId xmlns:p14="http://schemas.microsoft.com/office/powerpoint/2010/main" val="670233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2628608-A908-3234-572D-A4F70393B981}"/>
              </a:ext>
            </a:extLst>
          </p:cNvPr>
          <p:cNvSpPr/>
          <p:nvPr/>
        </p:nvSpPr>
        <p:spPr>
          <a:xfrm>
            <a:off x="4936444" y="4054233"/>
            <a:ext cx="4867977" cy="261203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0FB2936-DA3A-E8FD-9482-CD5032F34452}"/>
              </a:ext>
            </a:extLst>
          </p:cNvPr>
          <p:cNvSpPr/>
          <p:nvPr/>
        </p:nvSpPr>
        <p:spPr>
          <a:xfrm>
            <a:off x="94579" y="411381"/>
            <a:ext cx="4714541" cy="625489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8A47D37-C4B4-9505-D8AB-DDA4829F6104}"/>
              </a:ext>
            </a:extLst>
          </p:cNvPr>
          <p:cNvSpPr txBox="1"/>
          <p:nvPr/>
        </p:nvSpPr>
        <p:spPr>
          <a:xfrm>
            <a:off x="6118228" y="3642852"/>
            <a:ext cx="2913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Brush Script Std" panose="03060802040607070404" pitchFamily="66" charset="0"/>
              </a:rPr>
              <a:t>Angles in Parallel Lines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516FFD4-A5FA-98DA-3192-002BF750BA09}"/>
              </a:ext>
            </a:extLst>
          </p:cNvPr>
          <p:cNvSpPr txBox="1"/>
          <p:nvPr/>
        </p:nvSpPr>
        <p:spPr>
          <a:xfrm>
            <a:off x="1738414" y="-1093"/>
            <a:ext cx="1848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Brush Script Std" panose="03060802040607070404" pitchFamily="66" charset="0"/>
              </a:rPr>
              <a:t>Venn Diagrams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A61F4C-9801-E9E7-1DE4-2EBECAB8A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53" y="571279"/>
            <a:ext cx="4558161" cy="2173722"/>
          </a:xfrm>
          <a:prstGeom prst="snip1Rect">
            <a:avLst>
              <a:gd name="adj" fmla="val 25488"/>
            </a:avLst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42FF178-4EE4-846A-A403-11804EA4ACB3}"/>
              </a:ext>
            </a:extLst>
          </p:cNvPr>
          <p:cNvSpPr/>
          <p:nvPr/>
        </p:nvSpPr>
        <p:spPr>
          <a:xfrm>
            <a:off x="4925233" y="411381"/>
            <a:ext cx="4879188" cy="323147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A4A145-D528-6250-F5B1-AA1736C76D4D}"/>
              </a:ext>
            </a:extLst>
          </p:cNvPr>
          <p:cNvSpPr txBox="1"/>
          <p:nvPr/>
        </p:nvSpPr>
        <p:spPr>
          <a:xfrm>
            <a:off x="5713535" y="0"/>
            <a:ext cx="372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Brush Script Std" panose="03060802040607070404" pitchFamily="66" charset="0"/>
              </a:rPr>
              <a:t>Quadratic Simultaneous Equations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5E5C32-EBB6-8570-4386-E6356C67EE7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163"/>
          <a:stretch/>
        </p:blipFill>
        <p:spPr>
          <a:xfrm>
            <a:off x="5794368" y="460572"/>
            <a:ext cx="1173962" cy="6397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B6E03FF-21C8-C389-5B59-326738D279C4}"/>
              </a:ext>
            </a:extLst>
          </p:cNvPr>
          <p:cNvSpPr txBox="1"/>
          <p:nvPr/>
        </p:nvSpPr>
        <p:spPr>
          <a:xfrm>
            <a:off x="5156886" y="432779"/>
            <a:ext cx="5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Solve:</a:t>
            </a:r>
            <a:endParaRPr lang="en-GB" sz="16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809D9E3-D7D9-6A55-2360-1FC1B9AC42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3535" y="4459488"/>
            <a:ext cx="3489300" cy="206457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52FBD3F-B514-6F68-2A99-7A86EB7030A2}"/>
              </a:ext>
            </a:extLst>
          </p:cNvPr>
          <p:cNvSpPr txBox="1"/>
          <p:nvPr/>
        </p:nvSpPr>
        <p:spPr>
          <a:xfrm>
            <a:off x="5030343" y="4132440"/>
            <a:ext cx="43598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Find all missing angles. Please state your reasons.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153349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465733-C3B0-5592-B525-459DCF332A49}"/>
              </a:ext>
            </a:extLst>
          </p:cNvPr>
          <p:cNvSpPr/>
          <p:nvPr/>
        </p:nvSpPr>
        <p:spPr>
          <a:xfrm>
            <a:off x="4696602" y="3034477"/>
            <a:ext cx="2426008" cy="3721133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0FB2936-DA3A-E8FD-9482-CD5032F34452}"/>
              </a:ext>
            </a:extLst>
          </p:cNvPr>
          <p:cNvSpPr/>
          <p:nvPr/>
        </p:nvSpPr>
        <p:spPr>
          <a:xfrm>
            <a:off x="97221" y="324315"/>
            <a:ext cx="3546731" cy="2031274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3CCAF92-A277-03D9-480E-0704B0351B9C}"/>
              </a:ext>
            </a:extLst>
          </p:cNvPr>
          <p:cNvSpPr/>
          <p:nvPr/>
        </p:nvSpPr>
        <p:spPr>
          <a:xfrm>
            <a:off x="132009" y="2717803"/>
            <a:ext cx="4412695" cy="403780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8A47D37-C4B4-9505-D8AB-DDA4829F6104}"/>
              </a:ext>
            </a:extLst>
          </p:cNvPr>
          <p:cNvSpPr txBox="1"/>
          <p:nvPr/>
        </p:nvSpPr>
        <p:spPr>
          <a:xfrm>
            <a:off x="1404241" y="2355589"/>
            <a:ext cx="2363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Brush Script Std" panose="03060802040607070404" pitchFamily="66" charset="0"/>
              </a:rPr>
              <a:t>Gradient of a curve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1AFA2C2-CA5A-139F-12C0-B6ABE978BF19}"/>
              </a:ext>
            </a:extLst>
          </p:cNvPr>
          <p:cNvSpPr txBox="1"/>
          <p:nvPr/>
        </p:nvSpPr>
        <p:spPr>
          <a:xfrm>
            <a:off x="4696602" y="-89602"/>
            <a:ext cx="2651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Brush Script Std" panose="03060802040607070404" pitchFamily="66" charset="0"/>
              </a:rPr>
              <a:t>Density, Mass Volume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8753A01-02F0-83AD-F018-665BE9573146}"/>
              </a:ext>
            </a:extLst>
          </p:cNvPr>
          <p:cNvSpPr/>
          <p:nvPr/>
        </p:nvSpPr>
        <p:spPr>
          <a:xfrm>
            <a:off x="3788803" y="320239"/>
            <a:ext cx="6019976" cy="230439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1A264F-DD43-519A-B5C9-6DBE1F0763A2}"/>
              </a:ext>
            </a:extLst>
          </p:cNvPr>
          <p:cNvSpPr txBox="1"/>
          <p:nvPr/>
        </p:nvSpPr>
        <p:spPr>
          <a:xfrm>
            <a:off x="1366841" y="-44023"/>
            <a:ext cx="1513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Brush Script Std" panose="03060802040607070404" pitchFamily="66" charset="0"/>
              </a:rPr>
              <a:t>Box Plots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0FD52A-2217-CF80-24F9-0AE92DD21C37}"/>
              </a:ext>
            </a:extLst>
          </p:cNvPr>
          <p:cNvSpPr txBox="1"/>
          <p:nvPr/>
        </p:nvSpPr>
        <p:spPr>
          <a:xfrm>
            <a:off x="7409891" y="2624636"/>
            <a:ext cx="2338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Brush Script Std" panose="03060802040607070404" pitchFamily="66" charset="0"/>
              </a:rPr>
              <a:t>Recurring Decimals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6E71F8E-E93A-C969-4C36-D912B91AC3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14" y="2910420"/>
            <a:ext cx="4264084" cy="3546835"/>
          </a:xfrm>
          <a:prstGeom prst="roundRect">
            <a:avLst>
              <a:gd name="adj" fmla="val 6277"/>
            </a:avLst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355245C-184F-740B-C79B-6A98BD50B895}"/>
              </a:ext>
            </a:extLst>
          </p:cNvPr>
          <p:cNvSpPr txBox="1"/>
          <p:nvPr/>
        </p:nvSpPr>
        <p:spPr>
          <a:xfrm>
            <a:off x="314191" y="285806"/>
            <a:ext cx="2248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Compare the following boxplots</a:t>
            </a:r>
            <a:endParaRPr lang="en-GB" sz="16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5954348-3A67-8C34-C796-1EE7C41A7E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096" y="517094"/>
            <a:ext cx="3213549" cy="117464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258DE1C-831C-1AF8-76A6-C44B021B0E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0079" y="417642"/>
            <a:ext cx="4144424" cy="1652723"/>
          </a:xfrm>
          <a:prstGeom prst="rect">
            <a:avLst/>
          </a:prstGeom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9180682-6571-518D-7081-66BC53E626E8}"/>
              </a:ext>
            </a:extLst>
          </p:cNvPr>
          <p:cNvSpPr/>
          <p:nvPr/>
        </p:nvSpPr>
        <p:spPr>
          <a:xfrm>
            <a:off x="7274509" y="3034476"/>
            <a:ext cx="2499482" cy="3721133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19A466-9056-9429-F7C2-E06CA4911366}"/>
              </a:ext>
            </a:extLst>
          </p:cNvPr>
          <p:cNvSpPr txBox="1"/>
          <p:nvPr/>
        </p:nvSpPr>
        <p:spPr>
          <a:xfrm>
            <a:off x="5039954" y="2624637"/>
            <a:ext cx="1947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Brush Script Std" panose="03060802040607070404" pitchFamily="66" charset="0"/>
              </a:rPr>
              <a:t>Algebraic Proof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657C47C-EBEB-5C97-F0C1-D36AAEB93B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7679" y="3654876"/>
            <a:ext cx="2190750" cy="47625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E4CC00B-A0F0-0961-E05A-A015DA2E16FD}"/>
              </a:ext>
            </a:extLst>
          </p:cNvPr>
          <p:cNvSpPr txBox="1"/>
          <p:nvPr/>
        </p:nvSpPr>
        <p:spPr>
          <a:xfrm>
            <a:off x="4740488" y="3086301"/>
            <a:ext cx="2426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Prove that the sum of the following two numbers is always a square number.</a:t>
            </a:r>
            <a:endParaRPr lang="en-GB" sz="16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5E02A9A-8BF6-4C73-B348-69012C73EA58}"/>
              </a:ext>
            </a:extLst>
          </p:cNvPr>
          <p:cNvSpPr txBox="1"/>
          <p:nvPr/>
        </p:nvSpPr>
        <p:spPr>
          <a:xfrm>
            <a:off x="7384047" y="3086301"/>
            <a:ext cx="2248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Prove that:</a:t>
            </a:r>
            <a:endParaRPr lang="en-GB" sz="1600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40CD53F-E4E2-3A7D-AB0C-7F5D276896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35150" y="3293286"/>
            <a:ext cx="2378200" cy="39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880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c99b16f-ab42-4100-b38e-5158888fa38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0BDD5970D8AE4695C90CC1ADED26F0" ma:contentTypeVersion="15" ma:contentTypeDescription="Create a new document." ma:contentTypeScope="" ma:versionID="191c81574dbcb4a0b2690174b2ef95f8">
  <xsd:schema xmlns:xsd="http://www.w3.org/2001/XMLSchema" xmlns:xs="http://www.w3.org/2001/XMLSchema" xmlns:p="http://schemas.microsoft.com/office/2006/metadata/properties" xmlns:ns3="7c99b16f-ab42-4100-b38e-5158888fa384" xmlns:ns4="c699abed-c2b9-4651-a0d8-326b16e1048d" targetNamespace="http://schemas.microsoft.com/office/2006/metadata/properties" ma:root="true" ma:fieldsID="060e0bd2baaa679c53c42a820a77555f" ns3:_="" ns4:_="">
    <xsd:import namespace="7c99b16f-ab42-4100-b38e-5158888fa384"/>
    <xsd:import namespace="c699abed-c2b9-4651-a0d8-326b16e1048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99b16f-ab42-4100-b38e-5158888fa3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99abed-c2b9-4651-a0d8-326b16e1048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E3E8A5-D9E6-4E0E-B34D-46DB55DE3FCA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c699abed-c2b9-4651-a0d8-326b16e1048d"/>
    <ds:schemaRef ds:uri="http://purl.org/dc/elements/1.1/"/>
    <ds:schemaRef ds:uri="http://purl.org/dc/dcmitype/"/>
    <ds:schemaRef ds:uri="7c99b16f-ab42-4100-b38e-5158888fa384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D47490A-B229-4450-9823-361805CBCF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71DBA6-F966-476E-8695-382B1A99E7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99b16f-ab42-4100-b38e-5158888fa384"/>
    <ds:schemaRef ds:uri="c699abed-c2b9-4651-a0d8-326b16e104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111</Words>
  <Application>Microsoft Office PowerPoint</Application>
  <PresentationFormat>A4 Paper (210x297 mm)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Brush Script Std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L Beal</dc:creator>
  <cp:lastModifiedBy>Miss L Beal</cp:lastModifiedBy>
  <cp:revision>3</cp:revision>
  <cp:lastPrinted>2023-05-22T13:39:17Z</cp:lastPrinted>
  <dcterms:created xsi:type="dcterms:W3CDTF">2023-05-17T09:51:01Z</dcterms:created>
  <dcterms:modified xsi:type="dcterms:W3CDTF">2023-06-12T15:05:54Z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0x010100FC0BDD5970D8AE4695C90CC1ADED26F0</vt:lpwstr>
  </property>
</Properties>
</file>